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2" r:id="rId3"/>
    <p:sldId id="257" r:id="rId4"/>
    <p:sldId id="260" r:id="rId5"/>
    <p:sldId id="261" r:id="rId6"/>
    <p:sldId id="256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20E0E-B56D-98AB-C515-8E1BDBDB1EE0}" v="12" dt="2021-02-03T21:55:08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1737-406D-4DE1-8220-BE50BB342186}" type="datetimeFigureOut">
              <a:rPr lang="en-GB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C816-5B55-4635-9CBB-3409A40C52D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1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 aerial view of </a:t>
            </a:r>
            <a:r>
              <a:rPr lang="en-US" dirty="0" err="1">
                <a:cs typeface="Calibri"/>
              </a:rPr>
              <a:t>Segedunum</a:t>
            </a:r>
            <a:r>
              <a:rPr lang="en-US" dirty="0">
                <a:cs typeface="Calibri"/>
              </a:rPr>
              <a:t> 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C816-5B55-4635-9CBB-3409A40C52DD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3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Excavation of the original Roman baths at Wallsend.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C816-5B55-4635-9CBB-3409A40C52DD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2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excavated Roman baths at Wallsend, with the replica bath house in the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C816-5B55-4635-9CBB-3409A40C52DD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original bath house under excavation by </a:t>
            </a:r>
            <a:r>
              <a:rPr lang="en-US" dirty="0" err="1">
                <a:cs typeface="Calibri"/>
              </a:rPr>
              <a:t>Wallquest</a:t>
            </a:r>
            <a:r>
              <a:rPr lang="en-US" dirty="0">
                <a:cs typeface="Calibri"/>
              </a:rPr>
              <a:t> volunteers 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C816-5B55-4635-9CBB-3409A40C52DD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2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pillars which held up the raised floor in the hot room of the Wallsend baths under excavation by </a:t>
            </a:r>
            <a:r>
              <a:rPr lang="en-US" dirty="0" err="1">
                <a:cs typeface="Calibri"/>
              </a:rPr>
              <a:t>Wallquest</a:t>
            </a:r>
            <a:r>
              <a:rPr lang="en-US" dirty="0">
                <a:cs typeface="Calibri"/>
              </a:rPr>
              <a:t> volunteers in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C816-5B55-4635-9CBB-3409A40C52DD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0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Excavation of Hadrian's Wall at Buddle Street in Wallsend.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C816-5B55-4635-9CBB-3409A40C52DD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4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137F6D-2756-924E-86EF-5A6C27398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2974" r="7136" b="3032"/>
          <a:stretch/>
        </p:blipFill>
        <p:spPr>
          <a:xfrm>
            <a:off x="1566333" y="184743"/>
            <a:ext cx="9341555" cy="66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1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14C97D9A-9134-461E-B61B-B0DAEFBA1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street filled with lots of traffic&#10;&#10;Description automatically generated">
            <a:extLst>
              <a:ext uri="{FF2B5EF4-FFF2-40B4-BE49-F238E27FC236}">
                <a16:creationId xmlns:a16="http://schemas.microsoft.com/office/drawing/2014/main" id="{B1795324-151A-4DF5-BB78-5F20EB1DE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flock of birds sitting on a rock&#10;&#10;Description automatically generated">
            <a:extLst>
              <a:ext uri="{FF2B5EF4-FFF2-40B4-BE49-F238E27FC236}">
                <a16:creationId xmlns:a16="http://schemas.microsoft.com/office/drawing/2014/main" id="{491D63AD-FE43-4F94-960A-C2A85C16E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flock of birds sitting on top of a rock&#10;&#10;Description automatically generated">
            <a:extLst>
              <a:ext uri="{FF2B5EF4-FFF2-40B4-BE49-F238E27FC236}">
                <a16:creationId xmlns:a16="http://schemas.microsoft.com/office/drawing/2014/main" id="{DE41BDD2-6586-4F35-9E7D-80B66261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1" b="14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group of people sitting at a stone wall&#10;&#10;Description automatically generated">
            <a:extLst>
              <a:ext uri="{FF2B5EF4-FFF2-40B4-BE49-F238E27FC236}">
                <a16:creationId xmlns:a16="http://schemas.microsoft.com/office/drawing/2014/main" id="{43908E74-013A-4D3A-AA38-48CE91292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Beth O'Connell</cp:lastModifiedBy>
  <cp:revision>96</cp:revision>
  <dcterms:created xsi:type="dcterms:W3CDTF">2020-12-02T15:08:32Z</dcterms:created>
  <dcterms:modified xsi:type="dcterms:W3CDTF">2021-02-05T14:35:41Z</dcterms:modified>
</cp:coreProperties>
</file>