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67" r:id="rId5"/>
    <p:sldId id="259" r:id="rId6"/>
    <p:sldId id="261" r:id="rId7"/>
    <p:sldId id="269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0" autoAdjust="0"/>
    <p:restoredTop sz="83886" autoAdjust="0"/>
  </p:normalViewPr>
  <p:slideViewPr>
    <p:cSldViewPr>
      <p:cViewPr varScale="1">
        <p:scale>
          <a:sx n="97" d="100"/>
          <a:sy n="97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6DA4-4C8F-42FB-AE33-7BE1B24D5683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E587F-FC30-45A2-9B0E-7F96676A8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1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is a pre-visiting tool.</a:t>
            </a:r>
          </a:p>
          <a:p>
            <a:r>
              <a:rPr lang="en-GB" baseline="0" dirty="0" smtClean="0"/>
              <a:t>There will be notes on each slide which you can decide to use (or not use)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587F-FC30-45A2-9B0E-7F96676A8CE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21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*Glass *drawing </a:t>
            </a:r>
            <a:r>
              <a:rPr lang="en-GB" dirty="0" err="1" smtClean="0"/>
              <a:t>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587F-FC30-45A2-9B0E-7F96676A8CE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48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Gerrard Robinson (1834-1891) Carving</a:t>
            </a:r>
            <a:r>
              <a:rPr lang="en-GB" baseline="0" dirty="0" smtClean="0"/>
              <a:t> </a:t>
            </a:r>
          </a:p>
          <a:p>
            <a:r>
              <a:rPr lang="en-GB" dirty="0" err="1" smtClean="0"/>
              <a:t>Sowerby</a:t>
            </a:r>
            <a:r>
              <a:rPr lang="en-GB" dirty="0" smtClean="0"/>
              <a:t> Glassworks, Gateshead</a:t>
            </a:r>
          </a:p>
          <a:p>
            <a:r>
              <a:rPr lang="en-GB" dirty="0" smtClean="0"/>
              <a:t>Newcastle Pottery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Edward Montgomery O'Rourke Dickey, (1894-1977)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Building of the Tyne Bridge’, 1928.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587F-FC30-45A2-9B0E-7F96676A8CE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0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</a:t>
            </a:r>
            <a:r>
              <a:rPr lang="en-GB" baseline="0" dirty="0" smtClean="0"/>
              <a:t> a detailed picture of the floor in the great hall. Within the marble there fossils.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587F-FC30-45A2-9B0E-7F96676A8CE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83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is one of</a:t>
            </a:r>
            <a:r>
              <a:rPr lang="en-GB" dirty="0" smtClean="0"/>
              <a:t> the</a:t>
            </a:r>
            <a:r>
              <a:rPr lang="en-GB" baseline="0" dirty="0" smtClean="0"/>
              <a:t> Lunettes ‘Ascension day on the river Tyne in the Eighteenth Century’ in Gallery 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587F-FC30-45A2-9B0E-7F96676A8CE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70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</a:t>
            </a:r>
            <a:r>
              <a:rPr lang="en-GB" baseline="0" dirty="0" smtClean="0"/>
              <a:t> are three different images of the Marble Hall at the Laing from three different time periods.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(top left) The first shows the hall housing vast numbers of plants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(middle right) The second shows it being used as sculpture gallery (sculpture in the middle of the room in this picture is now upstairs by the entrance of the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century room)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(bottom left) taken 30/04/15, Henry Moore sculpture in the middle of floor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587F-FC30-45A2-9B0E-7F96676A8CE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9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5D6C-D577-4FB3-BC3C-DF24C7EBF3C3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E6E8-A81A-41A7-9480-7A2C131BC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0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5D6C-D577-4FB3-BC3C-DF24C7EBF3C3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E6E8-A81A-41A7-9480-7A2C131BC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65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5D6C-D577-4FB3-BC3C-DF24C7EBF3C3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E6E8-A81A-41A7-9480-7A2C131BC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61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5D6C-D577-4FB3-BC3C-DF24C7EBF3C3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E6E8-A81A-41A7-9480-7A2C131BC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59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5D6C-D577-4FB3-BC3C-DF24C7EBF3C3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E6E8-A81A-41A7-9480-7A2C131BC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4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5D6C-D577-4FB3-BC3C-DF24C7EBF3C3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E6E8-A81A-41A7-9480-7A2C131BC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5D6C-D577-4FB3-BC3C-DF24C7EBF3C3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E6E8-A81A-41A7-9480-7A2C131BC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7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5D6C-D577-4FB3-BC3C-DF24C7EBF3C3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E6E8-A81A-41A7-9480-7A2C131BC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20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5D6C-D577-4FB3-BC3C-DF24C7EBF3C3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E6E8-A81A-41A7-9480-7A2C131BC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94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5D6C-D577-4FB3-BC3C-DF24C7EBF3C3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E6E8-A81A-41A7-9480-7A2C131BC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7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5D6C-D577-4FB3-BC3C-DF24C7EBF3C3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E6E8-A81A-41A7-9480-7A2C131BC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6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5D6C-D577-4FB3-BC3C-DF24C7EBF3C3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4E6E8-A81A-41A7-9480-7A2C131BC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2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LAING\LAING INTERIOR &amp; EXTERIOR inc N SPIRIT\Laing exterior old &amp; new\Laing exterior Aug Sep 2014\Gallery side fr wes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4" y="1299762"/>
            <a:ext cx="6565545" cy="492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Communications\Logos\Laing\Coloured versions\LAING BLU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83768"/>
            <a:ext cx="4896544" cy="145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Communications\Logos\TWAM\TWAM logos\Jpeg\TWAM_co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04863"/>
            <a:ext cx="1872208" cy="10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barton\home\mcon234\My Pictures\Outside 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0" r="18192"/>
          <a:stretch/>
        </p:blipFill>
        <p:spPr bwMode="auto">
          <a:xfrm>
            <a:off x="0" y="332656"/>
            <a:ext cx="9148997" cy="480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7504" y="5352796"/>
            <a:ext cx="8928992" cy="1172548"/>
          </a:xfrm>
        </p:spPr>
        <p:txBody>
          <a:bodyPr>
            <a:noAutofit/>
          </a:bodyPr>
          <a:lstStyle/>
          <a:p>
            <a:r>
              <a:rPr lang="en-GB" dirty="0" smtClean="0"/>
              <a:t>We look forward to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meeting you </a:t>
            </a:r>
            <a:r>
              <a:rPr lang="en-GB" dirty="0" smtClean="0"/>
              <a:t>very soon!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26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388" y="0"/>
            <a:ext cx="8964612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i="1" dirty="0">
                <a:latin typeface="+mj-lt"/>
              </a:rPr>
              <a:t>What can </a:t>
            </a:r>
            <a:r>
              <a:rPr lang="en-GB" altLang="en-US" sz="4400" b="1" i="1" dirty="0" smtClean="0">
                <a:latin typeface="+mj-lt"/>
              </a:rPr>
              <a:t>YOU </a:t>
            </a:r>
            <a:r>
              <a:rPr lang="en-GB" altLang="en-US" sz="4400" b="1" i="1" dirty="0">
                <a:latin typeface="+mj-lt"/>
              </a:rPr>
              <a:t>see at the Laing?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1930" y="1133402"/>
            <a:ext cx="2664296" cy="2816327"/>
            <a:chOff x="2123350" y="268091"/>
            <a:chExt cx="5076688" cy="4300813"/>
          </a:xfrm>
        </p:grpSpPr>
        <p:pic>
          <p:nvPicPr>
            <p:cNvPr id="6" name="Picture 6" descr="ZA_C697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350" y="1325182"/>
              <a:ext cx="5076688" cy="324372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itle 1"/>
            <p:cNvSpPr txBox="1">
              <a:spLocks/>
            </p:cNvSpPr>
            <p:nvPr/>
          </p:nvSpPr>
          <p:spPr>
            <a:xfrm>
              <a:off x="2206654" y="268091"/>
              <a:ext cx="4802272" cy="9221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600" dirty="0" smtClean="0"/>
                <a:t>Oil Paintings and Watercolours</a:t>
              </a:r>
              <a:endParaRPr lang="en-GB" sz="4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13341" y="1133402"/>
            <a:ext cx="2528266" cy="3361525"/>
            <a:chOff x="2854728" y="1590692"/>
            <a:chExt cx="4118402" cy="6201079"/>
          </a:xfrm>
        </p:grpSpPr>
        <p:pic>
          <p:nvPicPr>
            <p:cNvPr id="15" name="Picture 7" descr="07_541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728" y="2643333"/>
              <a:ext cx="4118402" cy="514843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itle 1"/>
            <p:cNvSpPr txBox="1">
              <a:spLocks/>
            </p:cNvSpPr>
            <p:nvPr/>
          </p:nvSpPr>
          <p:spPr>
            <a:xfrm>
              <a:off x="3324580" y="1590692"/>
              <a:ext cx="3178696" cy="9221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000" dirty="0" smtClean="0"/>
                <a:t>Sculptures</a:t>
              </a:r>
              <a:endParaRPr lang="en-GB" sz="2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88722" y="2135984"/>
            <a:ext cx="2687988" cy="2543073"/>
            <a:chOff x="5796136" y="1246716"/>
            <a:chExt cx="2687988" cy="2543073"/>
          </a:xfrm>
        </p:grpSpPr>
        <p:pic>
          <p:nvPicPr>
            <p:cNvPr id="8" name="Picture 8" descr="00_512c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768771"/>
              <a:ext cx="2687988" cy="202101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itle 1"/>
            <p:cNvSpPr txBox="1">
              <a:spLocks/>
            </p:cNvSpPr>
            <p:nvPr/>
          </p:nvSpPr>
          <p:spPr>
            <a:xfrm>
              <a:off x="6164437" y="1246716"/>
              <a:ext cx="1951385" cy="4998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000" dirty="0" smtClean="0"/>
                <a:t>Prints</a:t>
              </a:r>
              <a:endParaRPr lang="en-GB" sz="2000" dirty="0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3518141" y="5028630"/>
            <a:ext cx="5341161" cy="1069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/>
              <a:t>What other </a:t>
            </a:r>
            <a:r>
              <a:rPr lang="en-GB" i="1" dirty="0" smtClean="0"/>
              <a:t>types</a:t>
            </a:r>
            <a:r>
              <a:rPr lang="en-GB" i="1" dirty="0" smtClean="0"/>
              <a:t> </a:t>
            </a:r>
            <a:r>
              <a:rPr lang="en-GB" i="1" dirty="0" smtClean="0"/>
              <a:t>of art </a:t>
            </a:r>
            <a:endParaRPr lang="en-GB" i="1" dirty="0" smtClean="0"/>
          </a:p>
          <a:p>
            <a:r>
              <a:rPr lang="en-GB" i="1" dirty="0" smtClean="0"/>
              <a:t>might you find in our gallery?</a:t>
            </a:r>
            <a:endParaRPr lang="en-GB" i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503033" y="4273914"/>
            <a:ext cx="2664296" cy="2249716"/>
            <a:chOff x="539552" y="4194253"/>
            <a:chExt cx="2652743" cy="2239961"/>
          </a:xfrm>
        </p:grpSpPr>
        <p:pic>
          <p:nvPicPr>
            <p:cNvPr id="19" name="Picture 10" descr="fill[1]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194253"/>
              <a:ext cx="2652743" cy="172819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itle 1"/>
            <p:cNvSpPr txBox="1">
              <a:spLocks/>
            </p:cNvSpPr>
            <p:nvPr/>
          </p:nvSpPr>
          <p:spPr>
            <a:xfrm>
              <a:off x="860966" y="5934348"/>
              <a:ext cx="1951385" cy="4998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000" dirty="0" smtClean="0"/>
                <a:t>Decorative Arts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89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6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i="1" dirty="0" smtClean="0"/>
              <a:t>How many pieces of art do you think the Laing has?</a:t>
            </a:r>
            <a:endParaRPr lang="en-GB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1628800"/>
            <a:ext cx="878497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FontTx/>
              <a:buNone/>
            </a:pPr>
            <a:r>
              <a:rPr lang="en-GB" altLang="en-US" sz="6600" b="1" dirty="0" smtClean="0"/>
              <a:t>It has over</a:t>
            </a:r>
          </a:p>
          <a:p>
            <a:pPr algn="ctr">
              <a:lnSpc>
                <a:spcPct val="120000"/>
              </a:lnSpc>
              <a:buFontTx/>
              <a:buNone/>
            </a:pPr>
            <a:endParaRPr lang="en-GB" altLang="en-US" sz="6600" b="1" dirty="0"/>
          </a:p>
          <a:p>
            <a:pPr algn="ctr">
              <a:lnSpc>
                <a:spcPct val="120000"/>
              </a:lnSpc>
              <a:buFontTx/>
              <a:buNone/>
            </a:pPr>
            <a:endParaRPr lang="en-GB" altLang="en-US" sz="6600" b="1" dirty="0" smtClean="0"/>
          </a:p>
          <a:p>
            <a:pPr algn="ctr">
              <a:lnSpc>
                <a:spcPct val="120000"/>
              </a:lnSpc>
              <a:buFontTx/>
              <a:buNone/>
            </a:pPr>
            <a:r>
              <a:rPr lang="en-GB" altLang="en-US" sz="6600" b="1" dirty="0" smtClean="0"/>
              <a:t>pieces of art!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9402" y="2496437"/>
            <a:ext cx="5165197" cy="2470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en-GB" altLang="en-US" sz="13800" b="1" dirty="0">
                <a:solidFill>
                  <a:schemeClr val="accent6">
                    <a:lumMod val="75000"/>
                  </a:schemeClr>
                </a:solidFill>
              </a:rPr>
              <a:t>22,300</a:t>
            </a:r>
            <a:r>
              <a:rPr lang="en-GB" altLang="en-U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84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:\LAING\EXHS &amp; DISPLAYS\Laing Exhs Displays 2010 Northern Spirit\Northern Spirit Case Photos for Touchscreen\Sowerby Glassworks, Gateshea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920" y="3197581"/>
            <a:ext cx="5679280" cy="2813574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R:\LAING\EXHS &amp; DISPLAYS\Laing Exhs Displays 2010 Northern Spirit\Northern Spirit Case Photos for Touchscreen\Gerrard Robinson (1834-1891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082" y="351597"/>
            <a:ext cx="4044300" cy="26844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08520" y="5847739"/>
            <a:ext cx="9138919" cy="1084982"/>
          </a:xfrm>
        </p:spPr>
        <p:txBody>
          <a:bodyPr>
            <a:noAutofit/>
          </a:bodyPr>
          <a:lstStyle/>
          <a:p>
            <a:r>
              <a:rPr lang="en-GB" sz="2600" dirty="0" smtClean="0"/>
              <a:t>We have lots of artworks made </a:t>
            </a:r>
            <a:r>
              <a:rPr lang="en-GB" sz="2600" b="1" dirty="0" smtClean="0"/>
              <a:t>right </a:t>
            </a:r>
            <a:r>
              <a:rPr lang="en-GB" sz="2600" b="1" dirty="0" smtClean="0"/>
              <a:t>here </a:t>
            </a:r>
            <a:r>
              <a:rPr lang="en-GB" sz="2600" dirty="0" smtClean="0"/>
              <a:t>in the North East.</a:t>
            </a:r>
            <a:endParaRPr lang="en-GB" sz="2600" dirty="0"/>
          </a:p>
        </p:txBody>
      </p:sp>
      <p:grpSp>
        <p:nvGrpSpPr>
          <p:cNvPr id="2" name="Group 1"/>
          <p:cNvGrpSpPr/>
          <p:nvPr/>
        </p:nvGrpSpPr>
        <p:grpSpPr>
          <a:xfrm>
            <a:off x="231457" y="622457"/>
            <a:ext cx="2169282" cy="1476922"/>
            <a:chOff x="231457" y="622457"/>
            <a:chExt cx="2169282" cy="1476922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231457" y="622457"/>
              <a:ext cx="2169282" cy="14769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800" i="1" dirty="0" smtClean="0"/>
                <a:t>Have you seen this bridge before?</a:t>
              </a:r>
              <a:endParaRPr lang="en-GB" sz="2800" i="1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570415" y="1772816"/>
              <a:ext cx="83032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R:\LAING\EXHS &amp; DISPLAYS\Laing Exhs Displays 2010 Northern Spirit\Northern Spirit Case Photos for Touchscreen\Newcastle Potterie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025" y="2850151"/>
            <a:ext cx="2664297" cy="29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Laing\Learning Team Files\IMAGES\WHATS IN THE GALLERIES\C1060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636" y="199931"/>
            <a:ext cx="2415397" cy="32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1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:\LAING\LAING INTERIOR &amp; EXTERIOR inc N SPIRIT\Marble Hall old &amp; new\Marble Hall  2006JPGs\1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13"/>
          <a:stretch/>
        </p:blipFill>
        <p:spPr bwMode="auto">
          <a:xfrm>
            <a:off x="4716016" y="1484684"/>
            <a:ext cx="4097447" cy="5026074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327552"/>
            <a:ext cx="9083352" cy="1084982"/>
          </a:xfrm>
        </p:spPr>
        <p:txBody>
          <a:bodyPr>
            <a:normAutofit/>
          </a:bodyPr>
          <a:lstStyle/>
          <a:p>
            <a:r>
              <a:rPr lang="en-GB" dirty="0" smtClean="0"/>
              <a:t>This is the floor in our Marble Hall.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34888" y="1178928"/>
            <a:ext cx="5853336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i="1" dirty="0" smtClean="0"/>
              <a:t>What can you see within the marble?</a:t>
            </a:r>
            <a:endParaRPr lang="en-GB" sz="2000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259632" y="2016612"/>
            <a:ext cx="5124077" cy="4017588"/>
            <a:chOff x="1259632" y="2016612"/>
            <a:chExt cx="5124077" cy="4017588"/>
          </a:xfrm>
        </p:grpSpPr>
        <p:pic>
          <p:nvPicPr>
            <p:cNvPr id="3074" name="Picture 2" descr="R:\LAING\LAING INTERIOR &amp; EXTERIOR inc N SPIRIT\laing Floor\11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82986" y="2693258"/>
              <a:ext cx="4017588" cy="26642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1331640" y="2866491"/>
              <a:ext cx="2520280" cy="2563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791422" y="4638035"/>
              <a:ext cx="2592287" cy="7920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01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70" y="1134407"/>
            <a:ext cx="2915158" cy="1084982"/>
          </a:xfrm>
        </p:spPr>
        <p:txBody>
          <a:bodyPr>
            <a:noAutofit/>
          </a:bodyPr>
          <a:lstStyle/>
          <a:p>
            <a:r>
              <a:rPr lang="en-GB" sz="3200" dirty="0" smtClean="0"/>
              <a:t>On your visit, don’t forget to </a:t>
            </a:r>
            <a:r>
              <a:rPr lang="en-GB" sz="3200" b="1" dirty="0" smtClean="0"/>
              <a:t>look up!</a:t>
            </a:r>
            <a:endParaRPr lang="en-GB" sz="32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87624" y="514431"/>
            <a:ext cx="6747671" cy="5716004"/>
            <a:chOff x="1979712" y="526656"/>
            <a:chExt cx="6747671" cy="5716004"/>
          </a:xfrm>
        </p:grpSpPr>
        <p:pic>
          <p:nvPicPr>
            <p:cNvPr id="4098" name="Picture 2" descr="R:\LAING\LAING INTERIOR &amp; EXTERIOR inc N SPIRIT\Lunettes\lunettes 100 FUJI\DSCF0007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499" y="526656"/>
              <a:ext cx="4810884" cy="31903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R:\LAING\LAING INTERIOR &amp; EXTERIOR inc N SPIRIT\Lunettes\lunettes 100 FUJI\DSCF001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284984"/>
              <a:ext cx="4459988" cy="29576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652120" y="1448974"/>
              <a:ext cx="1440160" cy="82789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1979712" y="1448974"/>
              <a:ext cx="3672408" cy="18028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439700" y="1448973"/>
              <a:ext cx="652580" cy="18360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716016" y="2276871"/>
              <a:ext cx="936104" cy="9749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439700" y="2246742"/>
              <a:ext cx="652580" cy="39959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/>
          <p:cNvSpPr txBox="1">
            <a:spLocks/>
          </p:cNvSpPr>
          <p:nvPr/>
        </p:nvSpPr>
        <p:spPr>
          <a:xfrm>
            <a:off x="6300192" y="4238415"/>
            <a:ext cx="2230591" cy="1478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/>
              <a:t>What can you see?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5127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0347" y="397297"/>
            <a:ext cx="3528392" cy="302302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In the gallery, </a:t>
            </a:r>
            <a:br>
              <a:rPr lang="en-GB" sz="3200" dirty="0" smtClean="0"/>
            </a:br>
            <a:r>
              <a:rPr lang="en-GB" sz="3200" dirty="0" smtClean="0"/>
              <a:t>there are </a:t>
            </a:r>
            <a:r>
              <a:rPr lang="en-GB" sz="3200" i="1" dirty="0" smtClean="0"/>
              <a:t>some</a:t>
            </a:r>
            <a:r>
              <a:rPr lang="en-GB" sz="3200" dirty="0" smtClean="0"/>
              <a:t> artworks </a:t>
            </a:r>
            <a:r>
              <a:rPr lang="en-GB" sz="3200" dirty="0" smtClean="0"/>
              <a:t>that you </a:t>
            </a:r>
            <a:r>
              <a:rPr lang="en-GB" sz="3200" dirty="0" smtClean="0"/>
              <a:t>can actually touch!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70" t="29049" r="29707" b="32329"/>
          <a:stretch/>
        </p:blipFill>
        <p:spPr>
          <a:xfrm>
            <a:off x="1228200" y="1372696"/>
            <a:ext cx="3426269" cy="45099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64363" y="2996952"/>
            <a:ext cx="324036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i="1" dirty="0" smtClean="0"/>
              <a:t>Can you guess what these </a:t>
            </a:r>
            <a:r>
              <a:rPr lang="en-GB" sz="3600" i="1" dirty="0" smtClean="0"/>
              <a:t>are?</a:t>
            </a:r>
            <a:endParaRPr lang="en-GB" sz="3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948014" cy="659735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72500" y="3283668"/>
            <a:ext cx="324036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 smtClean="0"/>
          </a:p>
          <a:p>
            <a:r>
              <a:rPr lang="en-GB" sz="3600" b="1" dirty="0" smtClean="0"/>
              <a:t>   Door handles</a:t>
            </a:r>
            <a:r>
              <a:rPr lang="en-GB" sz="3600" b="1" dirty="0" smtClean="0"/>
              <a:t>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9069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600" y="116632"/>
            <a:ext cx="6476205" cy="998984"/>
          </a:xfrm>
        </p:spPr>
        <p:txBody>
          <a:bodyPr/>
          <a:lstStyle/>
          <a:p>
            <a:r>
              <a:rPr lang="en-GB" dirty="0" smtClean="0"/>
              <a:t>Has much changed?</a:t>
            </a:r>
            <a:endParaRPr lang="en-GB" dirty="0"/>
          </a:p>
        </p:txBody>
      </p:sp>
      <p:pic>
        <p:nvPicPr>
          <p:cNvPr id="5123" name="Picture 3" descr="R:\LAING\LAING INTERIOR &amp; EXTERIOR inc N SPIRIT\Laing interior hall, rotunda, galleries - e20C\Laing Inaugural exhibition 1904 low 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5616"/>
            <a:ext cx="4625150" cy="347479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89774" y="4725144"/>
            <a:ext cx="500404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Look closely at these 2 photographs of </a:t>
            </a:r>
            <a:r>
              <a:rPr lang="en-GB" dirty="0" smtClean="0"/>
              <a:t>the </a:t>
            </a:r>
            <a:r>
              <a:rPr lang="en-GB" b="1" dirty="0" smtClean="0"/>
              <a:t>same gallery </a:t>
            </a:r>
            <a:r>
              <a:rPr lang="en-GB" dirty="0" smtClean="0"/>
              <a:t>at the </a:t>
            </a:r>
            <a:r>
              <a:rPr lang="en-GB" dirty="0" smtClean="0"/>
              <a:t>Laing Art Gallery…</a:t>
            </a:r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2915816" y="5949280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/>
              <a:t>How has it changed?</a:t>
            </a:r>
            <a:endParaRPr lang="en-GB" sz="2800" i="1" dirty="0"/>
          </a:p>
        </p:txBody>
      </p:sp>
      <p:pic>
        <p:nvPicPr>
          <p:cNvPr id="3074" name="Picture 2" descr="R:\Communications\Laing\Venue images\18th and 19th C Gallery\highres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798" y="1115616"/>
            <a:ext cx="4652201" cy="347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87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:\LAING\LAING INTERIOR &amp; EXTERIOR inc N SPIRIT\Marble Hall old &amp; new\Laing Marble Hall c1915 high r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282337" cy="312636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R:\LAING\LAING INTERIOR &amp; EXTERIOR inc N SPIRIT\Marble Hall old &amp; new\Marble Hall c191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776" y="3438077"/>
            <a:ext cx="4104703" cy="3083533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72108" y="782328"/>
            <a:ext cx="4093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This is the </a:t>
            </a:r>
            <a:r>
              <a:rPr lang="en-GB" sz="3200" b="1" dirty="0" smtClean="0"/>
              <a:t>Marble Hall</a:t>
            </a:r>
            <a:r>
              <a:rPr lang="en-GB" sz="3200" dirty="0" smtClean="0"/>
              <a:t>. </a:t>
            </a:r>
          </a:p>
          <a:p>
            <a:pPr algn="ctr"/>
            <a:r>
              <a:rPr lang="en-GB" sz="3200" i="1" dirty="0" smtClean="0"/>
              <a:t>How has it changed?</a:t>
            </a:r>
          </a:p>
          <a:p>
            <a:pPr algn="ctr"/>
            <a:r>
              <a:rPr lang="en-GB" sz="2800" i="1" dirty="0" smtClean="0"/>
              <a:t>Are there things that have remained the same?</a:t>
            </a:r>
            <a:endParaRPr lang="en-GB" sz="280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95214"/>
            <a:ext cx="4282336" cy="3211752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8238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352</Words>
  <Application>Microsoft Office PowerPoint</Application>
  <PresentationFormat>On-screen Show (4:3)</PresentationFormat>
  <Paragraphs>49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How many pieces of art do you think the Laing has?</vt:lpstr>
      <vt:lpstr>We have lots of artworks made right here in the North East.</vt:lpstr>
      <vt:lpstr>This is the floor in our Marble Hall.</vt:lpstr>
      <vt:lpstr>On your visit, don’t forget to look up!</vt:lpstr>
      <vt:lpstr>In the gallery,  there are some artworks that you can actually touch!</vt:lpstr>
      <vt:lpstr>Has much changed?</vt:lpstr>
      <vt:lpstr>PowerPoint Presentation</vt:lpstr>
      <vt:lpstr>We look forward to  meeting you very soon!</vt:lpstr>
    </vt:vector>
  </TitlesOfParts>
  <Company>Tyne &amp; Wear Archives &amp; Museums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Smith</dc:creator>
  <cp:lastModifiedBy>Jennifer Payne</cp:lastModifiedBy>
  <cp:revision>40</cp:revision>
  <dcterms:created xsi:type="dcterms:W3CDTF">2015-04-28T13:51:28Z</dcterms:created>
  <dcterms:modified xsi:type="dcterms:W3CDTF">2016-07-22T10:31:36Z</dcterms:modified>
</cp:coreProperties>
</file>