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7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8" r:id="rId15"/>
    <p:sldId id="269" r:id="rId16"/>
    <p:sldId id="275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23B72B-2161-468A-A741-18C5229434C3}" v="10" dt="2022-01-23T15:12:10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4660"/>
  </p:normalViewPr>
  <p:slideViewPr>
    <p:cSldViewPr snapToGrid="0">
      <p:cViewPr varScale="1">
        <p:scale>
          <a:sx n="57" d="100"/>
          <a:sy n="57" d="100"/>
        </p:scale>
        <p:origin x="9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21B1E-DAEE-41B8-84D1-BC0181117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2C105-B3E0-4155-8B9E-8C88D8230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66ED4-7113-46CC-82E5-051B4E86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0B645-36A7-483C-B3CA-0F9891D45E5D}" type="datetimeFigureOut">
              <a:rPr lang="en-GB" smtClean="0"/>
              <a:t>03/10/2022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6C3A0-40E8-4AC1-8745-07A9EA800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D1C9E-3E36-411B-A5C0-15D77D7F4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B37A9-3579-4000-984B-F85BF8553C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70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389FD-9883-409E-8C7F-DCFB514B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605676-CE97-4517-B3AF-E37937A18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5FE16-6D0B-4CDE-B3CF-580E0BF59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0B645-36A7-483C-B3CA-0F9891D45E5D}" type="datetimeFigureOut">
              <a:rPr lang="en-GB" smtClean="0"/>
              <a:t>03/10/2022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2957F-97CA-40A4-B035-B92844F2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B7BB-4647-498A-9B0C-2F7B5410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B37A9-3579-4000-984B-F85BF8553C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220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4A8D1A-FBA6-4041-9DF1-0DC307178E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C1E89-DB7B-4638-8017-2F16256B4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BDDFC-51D6-429E-97A9-90899182E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0B645-36A7-483C-B3CA-0F9891D45E5D}" type="datetimeFigureOut">
              <a:rPr lang="en-GB" smtClean="0"/>
              <a:t>03/10/2022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0E573-A242-4130-A163-B51F06FF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686AF-3E95-41AD-8C07-5D8DBC34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B37A9-3579-4000-984B-F85BF8553C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16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97588-2149-45BF-ACB3-9723C0743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BE285-10CC-4F94-BB95-664717137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48A18-385F-434C-8A0B-0575B5DEE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0B645-36A7-483C-B3CA-0F9891D45E5D}" type="datetimeFigureOut">
              <a:rPr lang="en-GB" smtClean="0"/>
              <a:t>03/10/2022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7B368-E2F7-4514-A395-377274A39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DE62D-74C7-4520-9335-B75EF562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B37A9-3579-4000-984B-F85BF8553C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38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2F174-2370-4F2A-B11A-FBDA96CB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10A60-1385-4440-B4A8-2A789211F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45856-9274-47FF-BFEB-645B6046C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0B645-36A7-483C-B3CA-0F9891D45E5D}" type="datetimeFigureOut">
              <a:rPr lang="en-GB" smtClean="0"/>
              <a:t>03/10/2022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CF511-7F70-4074-A946-4C3FC457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F841-6137-4F9F-B7C5-EA78DF4B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B37A9-3579-4000-984B-F85BF8553C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231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813E-DF96-46F6-9E44-9434A5CC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0F0B6-EB88-4B07-ADBC-050D23C81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29773-A8E3-40AE-B061-B8ECA4F82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FE9FC-2B39-4758-8934-BFB6C9A8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0B645-36A7-483C-B3CA-0F9891D45E5D}" type="datetimeFigureOut">
              <a:rPr lang="en-GB" smtClean="0"/>
              <a:t>03/10/2022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FE1F7-07CF-486B-8FEF-88E97C2D7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E95A1-3A6A-4AB5-BEC1-4EF607F95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B37A9-3579-4000-984B-F85BF8553C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8049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B1DBA-4FA2-4F14-B172-A3BEFABB2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D7BFE-232C-47CB-A147-C00545C5A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FCD87-9EB8-4556-AFCC-2E6D7D77B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835503-3034-4716-8698-EB5757760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32D37-C1BC-416A-BC7A-7ED536075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CEE3E3-A549-4081-B98E-201AE5A8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0B645-36A7-483C-B3CA-0F9891D45E5D}" type="datetimeFigureOut">
              <a:rPr lang="en-GB" smtClean="0"/>
              <a:t>03/10/2022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524B8-5A68-420C-8470-A0A3640D6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A8F05D-1A4E-491A-8390-A1BC2D26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B37A9-3579-4000-984B-F85BF8553C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586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AA6A1-0C97-4E71-89B1-9FEBF62FC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A09C56-573C-4437-A36A-5DC1100B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0B645-36A7-483C-B3CA-0F9891D45E5D}" type="datetimeFigureOut">
              <a:rPr lang="en-GB" smtClean="0"/>
              <a:t>03/10/2022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E7F7-38FB-4E35-9334-0CAC5C38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908544-BFFC-4EED-AF5D-AE1583E1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B37A9-3579-4000-984B-F85BF8553C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90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52F662-7E4F-4869-ABBB-C644F95F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0B645-36A7-483C-B3CA-0F9891D45E5D}" type="datetimeFigureOut">
              <a:rPr lang="en-GB" smtClean="0"/>
              <a:t>03/10/2022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0044E-284A-4F06-9864-D1C01274D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C7939-58DD-4E52-8DB9-FFBB9AAC7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B37A9-3579-4000-984B-F85BF8553C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8668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EA8E9-BD6E-4E5E-B01C-126C9B25A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2F50E-61F5-477C-BF95-E6A58779B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1D043-E337-4EAB-B997-01D184569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5BDEB4-C8BB-4F56-A203-D710B4D04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0B645-36A7-483C-B3CA-0F9891D45E5D}" type="datetimeFigureOut">
              <a:rPr lang="en-GB" smtClean="0"/>
              <a:t>03/10/2022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9DE3D-87A0-4240-A789-3AA680D81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5214B-CE37-465B-AF43-30B0CDD49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B37A9-3579-4000-984B-F85BF8553C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279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3CD71-839E-4B35-82AA-57F2F442C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1F3790-27E5-4118-BA21-9655E7A078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434DC-44DF-41F8-BE53-45F6E8512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213F8-1A29-4C53-A47D-925FAAA6B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0B645-36A7-483C-B3CA-0F9891D45E5D}" type="datetimeFigureOut">
              <a:rPr lang="en-GB" smtClean="0"/>
              <a:t>03/10/2022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0F40F-15AF-406E-B618-D1C5B70A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E9F39-21E6-484D-915E-846337D23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B37A9-3579-4000-984B-F85BF8553C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15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83E97-F739-4589-B60E-BC41CF2DE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23035-C3EC-4129-80F6-6885D6E8C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754FB-7DF7-4722-A9A5-BDBA45984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0B645-36A7-483C-B3CA-0F9891D45E5D}" type="datetimeFigureOut">
              <a:rPr lang="en-GB" smtClean="0"/>
              <a:t>03/10/2022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B23F4-C7D8-414E-88DE-8E51E1A37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C4A6D-E0BB-48C8-9822-75F0C20D3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B37A9-3579-4000-984B-F85BF8553C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86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D6ECD-0B9E-4665-A7AB-F9D4AA416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en-GB" sz="7200" dirty="0">
                <a:solidFill>
                  <a:schemeClr val="bg1"/>
                </a:solidFill>
                <a:latin typeface="Abadi" panose="020B0604020104020204" pitchFamily="34" charset="0"/>
              </a:rPr>
              <a:t>Harry </a:t>
            </a:r>
            <a:r>
              <a:rPr lang="en-GB" sz="7200" dirty="0" err="1">
                <a:solidFill>
                  <a:schemeClr val="bg1"/>
                </a:solidFill>
                <a:latin typeface="Abadi" panose="020B0604020104020204" pitchFamily="34" charset="0"/>
              </a:rPr>
              <a:t>Thubron</a:t>
            </a:r>
            <a:r>
              <a:rPr lang="en-GB" sz="7200" dirty="0">
                <a:solidFill>
                  <a:schemeClr val="bg1"/>
                </a:solidFill>
                <a:latin typeface="Abadi" panose="020B0604020104020204" pitchFamily="34" charset="0"/>
              </a:rPr>
              <a:t> ‘Arbol’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E9082D-1A35-4BEA-B99C-17267F8E6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5" y="3809999"/>
            <a:ext cx="3767712" cy="101277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Editable PowerPoint</a:t>
            </a:r>
          </a:p>
        </p:txBody>
      </p:sp>
    </p:spTree>
    <p:extLst>
      <p:ext uri="{BB962C8B-B14F-4D97-AF65-F5344CB8AC3E}">
        <p14:creationId xmlns:p14="http://schemas.microsoft.com/office/powerpoint/2010/main" val="3037224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C28A69-9B26-45AC-AFF7-719A7A50A0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0D94A-1D23-4F64-85E6-C208862F7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654" y="991443"/>
            <a:ext cx="4646295" cy="1087819"/>
          </a:xfrm>
        </p:spPr>
        <p:txBody>
          <a:bodyPr anchor="b">
            <a:normAutofit/>
          </a:bodyPr>
          <a:lstStyle/>
          <a:p>
            <a:endParaRPr lang="en-GB" sz="3400" dirty="0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DE23918-9683-4388-B61A-972085CBC4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6688434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83398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55" y="2285541"/>
            <a:ext cx="457200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91B401-59B2-4445-A427-CCA5C86AF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654" y="2684095"/>
            <a:ext cx="4646295" cy="3492868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16508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 material, brick&#10;&#10;Description automatically generated">
            <a:extLst>
              <a:ext uri="{FF2B5EF4-FFF2-40B4-BE49-F238E27FC236}">
                <a16:creationId xmlns:a16="http://schemas.microsoft.com/office/drawing/2014/main" id="{66BEC82B-731A-42FA-A8E4-560203B7C5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17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 material&#10;&#10;Description automatically generated">
            <a:extLst>
              <a:ext uri="{FF2B5EF4-FFF2-40B4-BE49-F238E27FC236}">
                <a16:creationId xmlns:a16="http://schemas.microsoft.com/office/drawing/2014/main" id="{552F4D95-8A34-40F1-80C6-E2FC2ECD33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4524"/>
            <a:ext cx="5539395" cy="677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50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brick, building material&#10;&#10;Description automatically generated">
            <a:extLst>
              <a:ext uri="{FF2B5EF4-FFF2-40B4-BE49-F238E27FC236}">
                <a16:creationId xmlns:a16="http://schemas.microsoft.com/office/drawing/2014/main" id="{F05775EF-3819-491B-9F6E-431C031118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41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snack food&#10;&#10;Description automatically generated">
            <a:extLst>
              <a:ext uri="{FF2B5EF4-FFF2-40B4-BE49-F238E27FC236}">
                <a16:creationId xmlns:a16="http://schemas.microsoft.com/office/drawing/2014/main" id="{1327F139-DA1F-4408-A305-A76D9076DB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95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ooden&#10;&#10;Description automatically generated">
            <a:extLst>
              <a:ext uri="{FF2B5EF4-FFF2-40B4-BE49-F238E27FC236}">
                <a16:creationId xmlns:a16="http://schemas.microsoft.com/office/drawing/2014/main" id="{1E607F7B-8FAF-4B13-BF8E-2AA322F2CB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55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A051DD83-D10E-4528-A32C-F3B067D68B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14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G_3903">
            <a:hlinkClick r:id="" action="ppaction://media"/>
            <a:extLst>
              <a:ext uri="{FF2B5EF4-FFF2-40B4-BE49-F238E27FC236}">
                <a16:creationId xmlns:a16="http://schemas.microsoft.com/office/drawing/2014/main" id="{0EF5F0B4-ED9B-4BE4-9808-0523C0FE87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6480" y="643467"/>
            <a:ext cx="781904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730EB7-69E8-4CA8-BB7D-1BE2EAE121AF}"/>
              </a:ext>
            </a:extLst>
          </p:cNvPr>
          <p:cNvSpPr txBox="1"/>
          <p:nvPr/>
        </p:nvSpPr>
        <p:spPr>
          <a:xfrm>
            <a:off x="677333" y="863600"/>
            <a:ext cx="133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12342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G_3906" descr="A pair of scissors on a cutting board&#10;&#10;Description automatically generated with low confidence">
            <a:hlinkClick r:id="" action="ppaction://media"/>
            <a:extLst>
              <a:ext uri="{FF2B5EF4-FFF2-40B4-BE49-F238E27FC236}">
                <a16:creationId xmlns:a16="http://schemas.microsoft.com/office/drawing/2014/main" id="{59815179-E70E-4D86-B815-64B56F0A6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3886" y="643467"/>
            <a:ext cx="7684228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EF8BA0-B0E2-4423-9E3A-54EF740ABC91}"/>
              </a:ext>
            </a:extLst>
          </p:cNvPr>
          <p:cNvSpPr txBox="1"/>
          <p:nvPr/>
        </p:nvSpPr>
        <p:spPr>
          <a:xfrm>
            <a:off x="694267" y="812800"/>
            <a:ext cx="128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8666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901E-F929-4473-93E1-2A42F92A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1CD87-462A-4CB5-8439-D806F9743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BDD21E-3F65-481B-A501-8BE8BC36C9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41" t="6857" r="7356" b="5324"/>
          <a:stretch/>
        </p:blipFill>
        <p:spPr>
          <a:xfrm>
            <a:off x="838200" y="0"/>
            <a:ext cx="4569578" cy="6930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A5A464-E2CB-44CE-AF36-5DF0CC4BAC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601" y="0"/>
            <a:ext cx="4569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35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C28A69-9B26-45AC-AFF7-719A7A50A0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7021C0-57AA-4BE2-9A9A-D6B3D0522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654" y="991443"/>
            <a:ext cx="4646295" cy="1087819"/>
          </a:xfrm>
        </p:spPr>
        <p:txBody>
          <a:bodyPr anchor="b">
            <a:normAutofit/>
          </a:bodyPr>
          <a:lstStyle/>
          <a:p>
            <a:endParaRPr lang="en-GB" sz="3400"/>
          </a:p>
        </p:txBody>
      </p:sp>
      <p:pic>
        <p:nvPicPr>
          <p:cNvPr id="5" name="Content Placeholder 4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7BFA40AB-D771-4848-B794-B0DE82905C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4773" y="84772"/>
            <a:ext cx="6858000" cy="66884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83398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55" y="2285541"/>
            <a:ext cx="457200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60EA11-1085-4064-AAEC-A8983AD99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654" y="2684095"/>
            <a:ext cx="4646295" cy="3492868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20793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C28A69-9B26-45AC-AFF7-719A7A50A0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E6903-B4B5-4AFD-A5BB-B0FEDCE5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654" y="991443"/>
            <a:ext cx="4646295" cy="1087819"/>
          </a:xfrm>
        </p:spPr>
        <p:txBody>
          <a:bodyPr anchor="b">
            <a:normAutofit/>
          </a:bodyPr>
          <a:lstStyle/>
          <a:p>
            <a:endParaRPr lang="en-GB" sz="34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1DC4DD-5FAD-4B67-BA3B-5D12C5490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4773" y="84772"/>
            <a:ext cx="6858000" cy="66884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83398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55" y="2285541"/>
            <a:ext cx="457200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08FA95-ECC7-4F57-B744-053B482B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654" y="2684095"/>
            <a:ext cx="4646295" cy="3492868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5209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C28A69-9B26-45AC-AFF7-719A7A50A0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8C31C-668D-4D7F-AC3D-425E05DBC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654" y="991443"/>
            <a:ext cx="4646295" cy="1087819"/>
          </a:xfrm>
        </p:spPr>
        <p:txBody>
          <a:bodyPr anchor="b">
            <a:normAutofit/>
          </a:bodyPr>
          <a:lstStyle/>
          <a:p>
            <a:endParaRPr lang="en-GB" sz="3400"/>
          </a:p>
        </p:txBody>
      </p:sp>
      <p:pic>
        <p:nvPicPr>
          <p:cNvPr id="5" name="Content Placeholder 4" descr="A picture containing text, businesscard, stationary, envelope&#10;&#10;Description automatically generated">
            <a:extLst>
              <a:ext uri="{FF2B5EF4-FFF2-40B4-BE49-F238E27FC236}">
                <a16:creationId xmlns:a16="http://schemas.microsoft.com/office/drawing/2014/main" id="{96CC1D7C-7743-4507-8132-2C96F5CE9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6688434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83398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55" y="2285541"/>
            <a:ext cx="457200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D306D6-D367-4AA0-8182-779BC4966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654" y="2684095"/>
            <a:ext cx="4646295" cy="3492868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50503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C28A69-9B26-45AC-AFF7-719A7A50A0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92D3A-6563-4430-ACE1-B396E99E8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654" y="991443"/>
            <a:ext cx="4646295" cy="1087819"/>
          </a:xfrm>
        </p:spPr>
        <p:txBody>
          <a:bodyPr anchor="b">
            <a:normAutofit/>
          </a:bodyPr>
          <a:lstStyle/>
          <a:p>
            <a:endParaRPr lang="en-GB" sz="3400"/>
          </a:p>
        </p:txBody>
      </p:sp>
      <p:pic>
        <p:nvPicPr>
          <p:cNvPr id="5" name="Content Placeholder 4" descr="A yellow sign on a person's leg&#10;&#10;Description automatically generated with low confidence">
            <a:extLst>
              <a:ext uri="{FF2B5EF4-FFF2-40B4-BE49-F238E27FC236}">
                <a16:creationId xmlns:a16="http://schemas.microsoft.com/office/drawing/2014/main" id="{7DC29817-D9BB-4348-919C-EAADF737EA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6688434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83398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55" y="2285541"/>
            <a:ext cx="457200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B6DBC0-E121-477F-92C3-26BBA1B73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654" y="2684095"/>
            <a:ext cx="4646295" cy="3492868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20509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C28A69-9B26-45AC-AFF7-719A7A50A0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679B62-E4ED-4E13-A737-5EAEDE040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654" y="991443"/>
            <a:ext cx="4646295" cy="1087819"/>
          </a:xfrm>
        </p:spPr>
        <p:txBody>
          <a:bodyPr anchor="b">
            <a:normAutofit/>
          </a:bodyPr>
          <a:lstStyle/>
          <a:p>
            <a:endParaRPr lang="en-GB" sz="3400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270E2CF-4F69-441D-A312-6EA0AC9E38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6688434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83398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55" y="2285541"/>
            <a:ext cx="457200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E9CA08-6130-4548-B1B3-F3520DECA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654" y="2684095"/>
            <a:ext cx="4646295" cy="3492868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59363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C28A69-9B26-45AC-AFF7-719A7A50A0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44562-E13E-469A-B46D-DF6C44AB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654" y="991443"/>
            <a:ext cx="4646295" cy="1087819"/>
          </a:xfrm>
        </p:spPr>
        <p:txBody>
          <a:bodyPr anchor="b">
            <a:normAutofit/>
          </a:bodyPr>
          <a:lstStyle/>
          <a:p>
            <a:endParaRPr lang="en-GB" sz="3400" dirty="0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8A53AF2A-1BE2-462E-A2A7-2F7F110EDB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6688434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83398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55" y="2285541"/>
            <a:ext cx="457200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F56EAB-8D9F-4B44-BF21-6FE1993E0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654" y="2684095"/>
            <a:ext cx="4646295" cy="3492868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12257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C28A69-9B26-45AC-AFF7-719A7A50A0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24061-2E05-4E39-9708-B3667C38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654" y="991443"/>
            <a:ext cx="4646295" cy="1087819"/>
          </a:xfrm>
        </p:spPr>
        <p:txBody>
          <a:bodyPr anchor="b">
            <a:normAutofit/>
          </a:bodyPr>
          <a:lstStyle/>
          <a:p>
            <a:endParaRPr lang="en-GB" sz="3400" dirty="0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9B2FAE3-6D75-4521-A7E5-ED4071A014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6688434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83398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55" y="2285541"/>
            <a:ext cx="457200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AE3094A-16E0-4448-AD85-BF01D94D8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654" y="2684095"/>
            <a:ext cx="4646295" cy="3492868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99707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C1613D62043E4CA4795475BB4CAABA" ma:contentTypeVersion="13" ma:contentTypeDescription="Create a new document." ma:contentTypeScope="" ma:versionID="3a152750569cf0ad24e0e6c92bfcf641">
  <xsd:schema xmlns:xsd="http://www.w3.org/2001/XMLSchema" xmlns:xs="http://www.w3.org/2001/XMLSchema" xmlns:p="http://schemas.microsoft.com/office/2006/metadata/properties" xmlns:ns3="bf5c4afc-bc78-4a19-9669-75c2f91ced5d" xmlns:ns4="af9c10be-7b19-481d-928b-92165b7585dd" targetNamespace="http://schemas.microsoft.com/office/2006/metadata/properties" ma:root="true" ma:fieldsID="33a953cfc9f17d3816b97ceef5623f96" ns3:_="" ns4:_="">
    <xsd:import namespace="bf5c4afc-bc78-4a19-9669-75c2f91ced5d"/>
    <xsd:import namespace="af9c10be-7b19-481d-928b-92165b7585d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5c4afc-bc78-4a19-9669-75c2f91ced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9c10be-7b19-481d-928b-92165b7585d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654735-05D4-41AB-8FB9-A513E6150C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B56345-FB89-4605-8ACE-0255219020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5c4afc-bc78-4a19-9669-75c2f91ced5d"/>
    <ds:schemaRef ds:uri="af9c10be-7b19-481d-928b-92165b7585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59CDCC-7384-42AD-981E-22C613D28A3C}">
  <ds:schemaRefs>
    <ds:schemaRef ds:uri="http://purl.org/dc/elements/1.1/"/>
    <ds:schemaRef ds:uri="http://schemas.microsoft.com/office/2006/metadata/properties"/>
    <ds:schemaRef ds:uri="af9c10be-7b19-481d-928b-92165b7585d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bf5c4afc-bc78-4a19-9669-75c2f91ced5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</Words>
  <Application>Microsoft Office PowerPoint</Application>
  <PresentationFormat>Widescreen</PresentationFormat>
  <Paragraphs>4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Abadi</vt:lpstr>
      <vt:lpstr>Arial</vt:lpstr>
      <vt:lpstr>Calibri</vt:lpstr>
      <vt:lpstr>Calibri Light</vt:lpstr>
      <vt:lpstr>Office Theme</vt:lpstr>
      <vt:lpstr>Harry Thubron ‘Arbol’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Harry Thubron ‘Arbol’</dc:title>
  <dc:creator>Susan Coles</dc:creator>
  <cp:lastModifiedBy>Leann Hay</cp:lastModifiedBy>
  <cp:revision>7</cp:revision>
  <dcterms:created xsi:type="dcterms:W3CDTF">2022-01-23T14:51:55Z</dcterms:created>
  <dcterms:modified xsi:type="dcterms:W3CDTF">2022-10-03T12:33:34Z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0x01010028C1613D62043E4CA4795475BB4CAABA</vt:lpwstr>
  </property>
</Properties>
</file>