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BDE81-C58C-F8B0-3153-8F1BD652C3DC}" v="1" dt="2025-09-18T09:49:20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5317-15F5-426B-BD36-3FFE79AA8EC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86A-7A64-4233-B4F6-2454B745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5317-15F5-426B-BD36-3FFE79AA8EC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86A-7A64-4233-B4F6-2454B745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3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5317-15F5-426B-BD36-3FFE79AA8EC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86A-7A64-4233-B4F6-2454B745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0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5317-15F5-426B-BD36-3FFE79AA8EC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86A-7A64-4233-B4F6-2454B745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9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5317-15F5-426B-BD36-3FFE79AA8EC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86A-7A64-4233-B4F6-2454B745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5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5317-15F5-426B-BD36-3FFE79AA8EC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86A-7A64-4233-B4F6-2454B745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5317-15F5-426B-BD36-3FFE79AA8EC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86A-7A64-4233-B4F6-2454B745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9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5317-15F5-426B-BD36-3FFE79AA8EC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86A-7A64-4233-B4F6-2454B745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68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5317-15F5-426B-BD36-3FFE79AA8EC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86A-7A64-4233-B4F6-2454B745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0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5317-15F5-426B-BD36-3FFE79AA8EC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86A-7A64-4233-B4F6-2454B745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0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5317-15F5-426B-BD36-3FFE79AA8EC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86A-7A64-4233-B4F6-2454B745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6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45317-15F5-426B-BD36-3FFE79AA8EC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686A-7A64-4233-B4F6-2454B745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6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81" y="724238"/>
            <a:ext cx="6095238" cy="5409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1" y="2124238"/>
            <a:ext cx="2123810" cy="13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0" y="5013623"/>
            <a:ext cx="2314286" cy="1552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5" y="5270766"/>
            <a:ext cx="3695238" cy="12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03" y="3345683"/>
            <a:ext cx="2142857" cy="111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32" y="204166"/>
            <a:ext cx="3742857" cy="2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6CCA6F091E264BBCE4D8BB2847B66D" ma:contentTypeVersion="22" ma:contentTypeDescription="Create a new document." ma:contentTypeScope="" ma:versionID="5be37eb3f04b4b9cee47f77c455a465c">
  <xsd:schema xmlns:xsd="http://www.w3.org/2001/XMLSchema" xmlns:xs="http://www.w3.org/2001/XMLSchema" xmlns:p="http://schemas.microsoft.com/office/2006/metadata/properties" xmlns:ns2="a7fab625-07c4-4022-97ca-fce2ddaebf1b" xmlns:ns3="dcc4e8d8-1246-426e-8083-3eb1b38215fd" xmlns:ns4="http://schemas.microsoft.com/sharepoint/v4" targetNamespace="http://schemas.microsoft.com/office/2006/metadata/properties" ma:root="true" ma:fieldsID="520338d43e64875074f95b8271822413" ns2:_="" ns3:_="" ns4:_="">
    <xsd:import namespace="a7fab625-07c4-4022-97ca-fce2ddaebf1b"/>
    <xsd:import namespace="dcc4e8d8-1246-426e-8083-3eb1b38215f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4:IconOverlay" minOccurs="0"/>
                <xsd:element ref="ns2:Image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ab625-07c4-4022-97ca-fce2ddaebf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7147231-2cd5-4b17-844d-9c5ffe88f1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7" nillable="true" ma:displayName="Image" ma:format="Thumbnail" ma:internalName="Image">
      <xsd:simpleType>
        <xsd:restriction base="dms:Unknown"/>
      </xsd:simpleType>
    </xsd:element>
    <xsd:element name="_Flow_SignoffStatus" ma:index="28" nillable="true" ma:displayName="Sign-off status" ma:internalName="_x0024_Resources_x003a_core_x002c_Signoff_Status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4e8d8-1246-426e-8083-3eb1b38215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d22499-d82a-4de4-94c7-7bc2c632fd19}" ma:internalName="TaxCatchAll" ma:showField="CatchAllData" ma:web="dcc4e8d8-1246-426e-8083-3eb1b38215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c4e8d8-1246-426e-8083-3eb1b38215fd" xsi:nil="true"/>
    <IconOverlay xmlns="http://schemas.microsoft.com/sharepoint/v4" xsi:nil="true"/>
    <lcf76f155ced4ddcb4097134ff3c332f xmlns="a7fab625-07c4-4022-97ca-fce2ddaebf1b">
      <Terms xmlns="http://schemas.microsoft.com/office/infopath/2007/PartnerControls"/>
    </lcf76f155ced4ddcb4097134ff3c332f>
    <Image xmlns="a7fab625-07c4-4022-97ca-fce2ddaebf1b" xsi:nil="true"/>
    <_Flow_SignoffStatus xmlns="a7fab625-07c4-4022-97ca-fce2ddaebf1b" xsi:nil="true"/>
  </documentManagement>
</p:properties>
</file>

<file path=customXml/itemProps1.xml><?xml version="1.0" encoding="utf-8"?>
<ds:datastoreItem xmlns:ds="http://schemas.openxmlformats.org/officeDocument/2006/customXml" ds:itemID="{C1AF4295-060A-404C-9999-2E0440DDBE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C3E18E-C8BF-40A4-8A86-7402CD069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ab625-07c4-4022-97ca-fce2ddaebf1b"/>
    <ds:schemaRef ds:uri="dcc4e8d8-1246-426e-8083-3eb1b38215fd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1248BD-124A-40F8-A7C8-CA4A637C0EBE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sharepoint/v4"/>
    <ds:schemaRef ds:uri="http://schemas.microsoft.com/office/infopath/2007/PartnerControls"/>
    <ds:schemaRef ds:uri="http://schemas.openxmlformats.org/package/2006/metadata/core-properties"/>
    <ds:schemaRef ds:uri="dcc4e8d8-1246-426e-8083-3eb1b38215fd"/>
    <ds:schemaRef ds:uri="a7fab625-07c4-4022-97ca-fce2ddaebf1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Tyne &amp; Wear Archives and Museums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Fail</dc:creator>
  <cp:lastModifiedBy>Morgan Fail</cp:lastModifiedBy>
  <cp:revision>32</cp:revision>
  <dcterms:created xsi:type="dcterms:W3CDTF">2024-04-03T12:11:27Z</dcterms:created>
  <dcterms:modified xsi:type="dcterms:W3CDTF">2025-09-18T09:51:24Z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0x0101006D6CCA6F091E264BBCE4D8BB2847B66D</vt:lpwstr>
  </property>
  <property fmtid="{D5CDD505-2E9C-101B-9397-08002B2CF9AE}" pid="3" name="MediaServiceImageTags">
    <vt:lpwstr/>
  </property>
</Properties>
</file>